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Lst>
  <p:sldSz cx="9875838" cy="123444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980" autoAdjust="0"/>
    <p:restoredTop sz="94660"/>
  </p:normalViewPr>
  <p:slideViewPr>
    <p:cSldViewPr snapToGrid="0">
      <p:cViewPr varScale="1">
        <p:scale>
          <a:sx n="85" d="100"/>
          <a:sy n="85" d="100"/>
        </p:scale>
        <p:origin x="6288" y="9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740688" y="2020253"/>
            <a:ext cx="8394462" cy="4297680"/>
          </a:xfrm>
        </p:spPr>
        <p:txBody>
          <a:bodyPr anchor="b"/>
          <a:lstStyle>
            <a:lvl1pPr algn="ctr">
              <a:defRPr sz="6480"/>
            </a:lvl1pPr>
          </a:lstStyle>
          <a:p>
            <a:r>
              <a:rPr lang="en-US"/>
              <a:t>Click to edit Master title style</a:t>
            </a:r>
            <a:endParaRPr lang="en-US" dirty="0"/>
          </a:p>
        </p:txBody>
      </p:sp>
      <p:sp>
        <p:nvSpPr>
          <p:cNvPr id="3" name="Subtitle 2"/>
          <p:cNvSpPr>
            <a:spLocks noGrp="1"/>
          </p:cNvSpPr>
          <p:nvPr>
            <p:ph type="subTitle" idx="1"/>
          </p:nvPr>
        </p:nvSpPr>
        <p:spPr>
          <a:xfrm>
            <a:off x="1234480" y="6483668"/>
            <a:ext cx="7406879" cy="2980372"/>
          </a:xfrm>
        </p:spPr>
        <p:txBody>
          <a:bodyPr/>
          <a:lstStyle>
            <a:lvl1pPr marL="0" indent="0" algn="ctr">
              <a:buNone/>
              <a:defRPr sz="2592"/>
            </a:lvl1pPr>
            <a:lvl2pPr marL="493776" indent="0" algn="ctr">
              <a:buNone/>
              <a:defRPr sz="2160"/>
            </a:lvl2pPr>
            <a:lvl3pPr marL="987552" indent="0" algn="ctr">
              <a:buNone/>
              <a:defRPr sz="1944"/>
            </a:lvl3pPr>
            <a:lvl4pPr marL="1481328" indent="0" algn="ctr">
              <a:buNone/>
              <a:defRPr sz="1728"/>
            </a:lvl4pPr>
            <a:lvl5pPr marL="1975104" indent="0" algn="ctr">
              <a:buNone/>
              <a:defRPr sz="1728"/>
            </a:lvl5pPr>
            <a:lvl6pPr marL="2468880" indent="0" algn="ctr">
              <a:buNone/>
              <a:defRPr sz="1728"/>
            </a:lvl6pPr>
            <a:lvl7pPr marL="2962656" indent="0" algn="ctr">
              <a:buNone/>
              <a:defRPr sz="1728"/>
            </a:lvl7pPr>
            <a:lvl8pPr marL="3456432" indent="0" algn="ctr">
              <a:buNone/>
              <a:defRPr sz="1728"/>
            </a:lvl8pPr>
            <a:lvl9pPr marL="3950208" indent="0" algn="ctr">
              <a:buNone/>
              <a:defRPr sz="1728"/>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08B0D323-2CFF-4F53-A9D6-C3ECDA856822}" type="datetimeFigureOut">
              <a:rPr lang="en-US" smtClean="0"/>
              <a:t>8/20/2025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32467311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08B0D323-2CFF-4F53-A9D6-C3ECDA856822}" type="datetimeFigureOut">
              <a:rPr lang="en-US" smtClean="0"/>
              <a:t>8/20/2025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28813758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67397" y="657225"/>
            <a:ext cx="2129478" cy="1046130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78964" y="657225"/>
            <a:ext cx="6264985" cy="1046130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08B0D323-2CFF-4F53-A9D6-C3ECDA856822}" type="datetimeFigureOut">
              <a:rPr lang="en-US" smtClean="0"/>
              <a:t>8/20/2025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4722407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08B0D323-2CFF-4F53-A9D6-C3ECDA856822}" type="datetimeFigureOut">
              <a:rPr lang="en-US" smtClean="0"/>
              <a:t>8/20/2025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20227213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3821" y="3077531"/>
            <a:ext cx="8517910" cy="5134927"/>
          </a:xfrm>
        </p:spPr>
        <p:txBody>
          <a:bodyPr anchor="b"/>
          <a:lstStyle>
            <a:lvl1pPr>
              <a:defRPr sz="6480"/>
            </a:lvl1pPr>
          </a:lstStyle>
          <a:p>
            <a:r>
              <a:rPr lang="en-US"/>
              <a:t>Click to edit Master title style</a:t>
            </a:r>
            <a:endParaRPr lang="en-US" dirty="0"/>
          </a:p>
        </p:txBody>
      </p:sp>
      <p:sp>
        <p:nvSpPr>
          <p:cNvPr id="3" name="Text Placeholder 2"/>
          <p:cNvSpPr>
            <a:spLocks noGrp="1"/>
          </p:cNvSpPr>
          <p:nvPr>
            <p:ph type="body" idx="1"/>
          </p:nvPr>
        </p:nvSpPr>
        <p:spPr>
          <a:xfrm>
            <a:off x="673821" y="8261036"/>
            <a:ext cx="8517910" cy="2700337"/>
          </a:xfrm>
        </p:spPr>
        <p:txBody>
          <a:bodyPr/>
          <a:lstStyle>
            <a:lvl1pPr marL="0" indent="0">
              <a:buNone/>
              <a:defRPr sz="2592">
                <a:solidFill>
                  <a:schemeClr val="tx1">
                    <a:tint val="82000"/>
                  </a:schemeClr>
                </a:solidFill>
              </a:defRPr>
            </a:lvl1pPr>
            <a:lvl2pPr marL="493776" indent="0">
              <a:buNone/>
              <a:defRPr sz="2160">
                <a:solidFill>
                  <a:schemeClr val="tx1">
                    <a:tint val="82000"/>
                  </a:schemeClr>
                </a:solidFill>
              </a:defRPr>
            </a:lvl2pPr>
            <a:lvl3pPr marL="987552" indent="0">
              <a:buNone/>
              <a:defRPr sz="1944">
                <a:solidFill>
                  <a:schemeClr val="tx1">
                    <a:tint val="82000"/>
                  </a:schemeClr>
                </a:solidFill>
              </a:defRPr>
            </a:lvl3pPr>
            <a:lvl4pPr marL="1481328" indent="0">
              <a:buNone/>
              <a:defRPr sz="1728">
                <a:solidFill>
                  <a:schemeClr val="tx1">
                    <a:tint val="82000"/>
                  </a:schemeClr>
                </a:solidFill>
              </a:defRPr>
            </a:lvl4pPr>
            <a:lvl5pPr marL="1975104" indent="0">
              <a:buNone/>
              <a:defRPr sz="1728">
                <a:solidFill>
                  <a:schemeClr val="tx1">
                    <a:tint val="82000"/>
                  </a:schemeClr>
                </a:solidFill>
              </a:defRPr>
            </a:lvl5pPr>
            <a:lvl6pPr marL="2468880" indent="0">
              <a:buNone/>
              <a:defRPr sz="1728">
                <a:solidFill>
                  <a:schemeClr val="tx1">
                    <a:tint val="82000"/>
                  </a:schemeClr>
                </a:solidFill>
              </a:defRPr>
            </a:lvl6pPr>
            <a:lvl7pPr marL="2962656" indent="0">
              <a:buNone/>
              <a:defRPr sz="1728">
                <a:solidFill>
                  <a:schemeClr val="tx1">
                    <a:tint val="82000"/>
                  </a:schemeClr>
                </a:solidFill>
              </a:defRPr>
            </a:lvl7pPr>
            <a:lvl8pPr marL="3456432" indent="0">
              <a:buNone/>
              <a:defRPr sz="1728">
                <a:solidFill>
                  <a:schemeClr val="tx1">
                    <a:tint val="82000"/>
                  </a:schemeClr>
                </a:solidFill>
              </a:defRPr>
            </a:lvl8pPr>
            <a:lvl9pPr marL="3950208" indent="0">
              <a:buNone/>
              <a:defRPr sz="1728">
                <a:solidFill>
                  <a:schemeClr val="tx1">
                    <a:tint val="82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08B0D323-2CFF-4F53-A9D6-C3ECDA856822}" type="datetimeFigureOut">
              <a:rPr lang="en-US" smtClean="0"/>
              <a:t>8/20/2025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12145425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8964" y="3286125"/>
            <a:ext cx="4197231" cy="783240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999643" y="3286125"/>
            <a:ext cx="4197231" cy="783240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08B0D323-2CFF-4F53-A9D6-C3ECDA856822}" type="datetimeFigureOut">
              <a:rPr lang="en-US" smtClean="0"/>
              <a:t>8/20/2025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220408699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80250" y="657228"/>
            <a:ext cx="8517910" cy="238601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80251" y="3026093"/>
            <a:ext cx="4177942" cy="1483042"/>
          </a:xfrm>
        </p:spPr>
        <p:txBody>
          <a:bodyPr anchor="b"/>
          <a:lstStyle>
            <a:lvl1pPr marL="0" indent="0">
              <a:buNone/>
              <a:defRPr sz="2592" b="1"/>
            </a:lvl1pPr>
            <a:lvl2pPr marL="493776" indent="0">
              <a:buNone/>
              <a:defRPr sz="2160" b="1"/>
            </a:lvl2pPr>
            <a:lvl3pPr marL="987552" indent="0">
              <a:buNone/>
              <a:defRPr sz="1944" b="1"/>
            </a:lvl3pPr>
            <a:lvl4pPr marL="1481328" indent="0">
              <a:buNone/>
              <a:defRPr sz="1728" b="1"/>
            </a:lvl4pPr>
            <a:lvl5pPr marL="1975104" indent="0">
              <a:buNone/>
              <a:defRPr sz="1728" b="1"/>
            </a:lvl5pPr>
            <a:lvl6pPr marL="2468880" indent="0">
              <a:buNone/>
              <a:defRPr sz="1728" b="1"/>
            </a:lvl6pPr>
            <a:lvl7pPr marL="2962656" indent="0">
              <a:buNone/>
              <a:defRPr sz="1728" b="1"/>
            </a:lvl7pPr>
            <a:lvl8pPr marL="3456432" indent="0">
              <a:buNone/>
              <a:defRPr sz="1728" b="1"/>
            </a:lvl8pPr>
            <a:lvl9pPr marL="3950208" indent="0">
              <a:buNone/>
              <a:defRPr sz="1728" b="1"/>
            </a:lvl9pPr>
          </a:lstStyle>
          <a:p>
            <a:pPr lvl="0"/>
            <a:r>
              <a:rPr lang="en-US"/>
              <a:t>Click to edit Master text styles</a:t>
            </a:r>
          </a:p>
        </p:txBody>
      </p:sp>
      <p:sp>
        <p:nvSpPr>
          <p:cNvPr id="4" name="Content Placeholder 3"/>
          <p:cNvSpPr>
            <a:spLocks noGrp="1"/>
          </p:cNvSpPr>
          <p:nvPr>
            <p:ph sz="half" idx="2"/>
          </p:nvPr>
        </p:nvSpPr>
        <p:spPr>
          <a:xfrm>
            <a:off x="680251" y="4509135"/>
            <a:ext cx="4177942" cy="663225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999644" y="3026093"/>
            <a:ext cx="4198517" cy="1483042"/>
          </a:xfrm>
        </p:spPr>
        <p:txBody>
          <a:bodyPr anchor="b"/>
          <a:lstStyle>
            <a:lvl1pPr marL="0" indent="0">
              <a:buNone/>
              <a:defRPr sz="2592" b="1"/>
            </a:lvl1pPr>
            <a:lvl2pPr marL="493776" indent="0">
              <a:buNone/>
              <a:defRPr sz="2160" b="1"/>
            </a:lvl2pPr>
            <a:lvl3pPr marL="987552" indent="0">
              <a:buNone/>
              <a:defRPr sz="1944" b="1"/>
            </a:lvl3pPr>
            <a:lvl4pPr marL="1481328" indent="0">
              <a:buNone/>
              <a:defRPr sz="1728" b="1"/>
            </a:lvl4pPr>
            <a:lvl5pPr marL="1975104" indent="0">
              <a:buNone/>
              <a:defRPr sz="1728" b="1"/>
            </a:lvl5pPr>
            <a:lvl6pPr marL="2468880" indent="0">
              <a:buNone/>
              <a:defRPr sz="1728" b="1"/>
            </a:lvl6pPr>
            <a:lvl7pPr marL="2962656" indent="0">
              <a:buNone/>
              <a:defRPr sz="1728" b="1"/>
            </a:lvl7pPr>
            <a:lvl8pPr marL="3456432" indent="0">
              <a:buNone/>
              <a:defRPr sz="1728" b="1"/>
            </a:lvl8pPr>
            <a:lvl9pPr marL="3950208" indent="0">
              <a:buNone/>
              <a:defRPr sz="1728" b="1"/>
            </a:lvl9pPr>
          </a:lstStyle>
          <a:p>
            <a:pPr lvl="0"/>
            <a:r>
              <a:rPr lang="en-US"/>
              <a:t>Click to edit Master text styles</a:t>
            </a:r>
          </a:p>
        </p:txBody>
      </p:sp>
      <p:sp>
        <p:nvSpPr>
          <p:cNvPr id="6" name="Content Placeholder 5"/>
          <p:cNvSpPr>
            <a:spLocks noGrp="1"/>
          </p:cNvSpPr>
          <p:nvPr>
            <p:ph sz="quarter" idx="4"/>
          </p:nvPr>
        </p:nvSpPr>
        <p:spPr>
          <a:xfrm>
            <a:off x="4999644" y="4509135"/>
            <a:ext cx="4198517" cy="663225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08B0D323-2CFF-4F53-A9D6-C3ECDA856822}" type="datetimeFigureOut">
              <a:rPr lang="en-US" smtClean="0"/>
              <a:t>8/20/2025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270810396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08B0D323-2CFF-4F53-A9D6-C3ECDA856822}" type="datetimeFigureOut">
              <a:rPr lang="en-US" smtClean="0"/>
              <a:t>8/20/2025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276341125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8B0D323-2CFF-4F53-A9D6-C3ECDA856822}" type="datetimeFigureOut">
              <a:rPr lang="en-US" smtClean="0"/>
              <a:t>8/20/2025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297362505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0250" y="822960"/>
            <a:ext cx="3185215" cy="2880360"/>
          </a:xfrm>
        </p:spPr>
        <p:txBody>
          <a:bodyPr anchor="b"/>
          <a:lstStyle>
            <a:lvl1pPr>
              <a:defRPr sz="3456"/>
            </a:lvl1pPr>
          </a:lstStyle>
          <a:p>
            <a:r>
              <a:rPr lang="en-US"/>
              <a:t>Click to edit Master title style</a:t>
            </a:r>
            <a:endParaRPr lang="en-US" dirty="0"/>
          </a:p>
        </p:txBody>
      </p:sp>
      <p:sp>
        <p:nvSpPr>
          <p:cNvPr id="3" name="Content Placeholder 2"/>
          <p:cNvSpPr>
            <a:spLocks noGrp="1"/>
          </p:cNvSpPr>
          <p:nvPr>
            <p:ph idx="1"/>
          </p:nvPr>
        </p:nvSpPr>
        <p:spPr>
          <a:xfrm>
            <a:off x="4198517" y="1777368"/>
            <a:ext cx="4999643" cy="8772525"/>
          </a:xfrm>
        </p:spPr>
        <p:txBody>
          <a:bodyPr/>
          <a:lstStyle>
            <a:lvl1pPr>
              <a:defRPr sz="3456"/>
            </a:lvl1pPr>
            <a:lvl2pPr>
              <a:defRPr sz="3024"/>
            </a:lvl2pPr>
            <a:lvl3pPr>
              <a:defRPr sz="2592"/>
            </a:lvl3pPr>
            <a:lvl4pPr>
              <a:defRPr sz="2160"/>
            </a:lvl4pPr>
            <a:lvl5pPr>
              <a:defRPr sz="2160"/>
            </a:lvl5pPr>
            <a:lvl6pPr>
              <a:defRPr sz="2160"/>
            </a:lvl6pPr>
            <a:lvl7pPr>
              <a:defRPr sz="2160"/>
            </a:lvl7pPr>
            <a:lvl8pPr>
              <a:defRPr sz="2160"/>
            </a:lvl8pPr>
            <a:lvl9pPr>
              <a:defRPr sz="216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80250" y="3703320"/>
            <a:ext cx="3185215" cy="6860858"/>
          </a:xfrm>
        </p:spPr>
        <p:txBody>
          <a:bodyPr/>
          <a:lstStyle>
            <a:lvl1pPr marL="0" indent="0">
              <a:buNone/>
              <a:defRPr sz="1728"/>
            </a:lvl1pPr>
            <a:lvl2pPr marL="493776" indent="0">
              <a:buNone/>
              <a:defRPr sz="1512"/>
            </a:lvl2pPr>
            <a:lvl3pPr marL="987552" indent="0">
              <a:buNone/>
              <a:defRPr sz="1296"/>
            </a:lvl3pPr>
            <a:lvl4pPr marL="1481328" indent="0">
              <a:buNone/>
              <a:defRPr sz="1080"/>
            </a:lvl4pPr>
            <a:lvl5pPr marL="1975104" indent="0">
              <a:buNone/>
              <a:defRPr sz="1080"/>
            </a:lvl5pPr>
            <a:lvl6pPr marL="2468880" indent="0">
              <a:buNone/>
              <a:defRPr sz="1080"/>
            </a:lvl6pPr>
            <a:lvl7pPr marL="2962656" indent="0">
              <a:buNone/>
              <a:defRPr sz="1080"/>
            </a:lvl7pPr>
            <a:lvl8pPr marL="3456432" indent="0">
              <a:buNone/>
              <a:defRPr sz="1080"/>
            </a:lvl8pPr>
            <a:lvl9pPr marL="3950208" indent="0">
              <a:buNone/>
              <a:defRPr sz="1080"/>
            </a:lvl9pPr>
          </a:lstStyle>
          <a:p>
            <a:pPr lvl="0"/>
            <a:r>
              <a:rPr lang="en-US"/>
              <a:t>Click to edit Master text styles</a:t>
            </a:r>
          </a:p>
        </p:txBody>
      </p:sp>
      <p:sp>
        <p:nvSpPr>
          <p:cNvPr id="5" name="Date Placeholder 4"/>
          <p:cNvSpPr>
            <a:spLocks noGrp="1"/>
          </p:cNvSpPr>
          <p:nvPr>
            <p:ph type="dt" sz="half" idx="10"/>
          </p:nvPr>
        </p:nvSpPr>
        <p:spPr/>
        <p:txBody>
          <a:bodyPr/>
          <a:lstStyle/>
          <a:p>
            <a:fld id="{08B0D323-2CFF-4F53-A9D6-C3ECDA856822}" type="datetimeFigureOut">
              <a:rPr lang="en-US" smtClean="0"/>
              <a:t>8/20/2025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67055137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0250" y="822960"/>
            <a:ext cx="3185215" cy="2880360"/>
          </a:xfrm>
        </p:spPr>
        <p:txBody>
          <a:bodyPr anchor="b"/>
          <a:lstStyle>
            <a:lvl1pPr>
              <a:defRPr sz="3456"/>
            </a:lvl1pPr>
          </a:lstStyle>
          <a:p>
            <a:r>
              <a:rPr lang="en-US"/>
              <a:t>Click to edit Master title style</a:t>
            </a:r>
            <a:endParaRPr lang="en-US" dirty="0"/>
          </a:p>
        </p:txBody>
      </p:sp>
      <p:sp>
        <p:nvSpPr>
          <p:cNvPr id="3" name="Picture Placeholder 2"/>
          <p:cNvSpPr>
            <a:spLocks noGrp="1" noChangeAspect="1"/>
          </p:cNvSpPr>
          <p:nvPr>
            <p:ph type="pic" idx="1"/>
          </p:nvPr>
        </p:nvSpPr>
        <p:spPr>
          <a:xfrm>
            <a:off x="4198517" y="1777368"/>
            <a:ext cx="4999643" cy="8772525"/>
          </a:xfrm>
        </p:spPr>
        <p:txBody>
          <a:bodyPr anchor="t"/>
          <a:lstStyle>
            <a:lvl1pPr marL="0" indent="0">
              <a:buNone/>
              <a:defRPr sz="3456"/>
            </a:lvl1pPr>
            <a:lvl2pPr marL="493776" indent="0">
              <a:buNone/>
              <a:defRPr sz="3024"/>
            </a:lvl2pPr>
            <a:lvl3pPr marL="987552" indent="0">
              <a:buNone/>
              <a:defRPr sz="2592"/>
            </a:lvl3pPr>
            <a:lvl4pPr marL="1481328" indent="0">
              <a:buNone/>
              <a:defRPr sz="2160"/>
            </a:lvl4pPr>
            <a:lvl5pPr marL="1975104" indent="0">
              <a:buNone/>
              <a:defRPr sz="2160"/>
            </a:lvl5pPr>
            <a:lvl6pPr marL="2468880" indent="0">
              <a:buNone/>
              <a:defRPr sz="2160"/>
            </a:lvl6pPr>
            <a:lvl7pPr marL="2962656" indent="0">
              <a:buNone/>
              <a:defRPr sz="2160"/>
            </a:lvl7pPr>
            <a:lvl8pPr marL="3456432" indent="0">
              <a:buNone/>
              <a:defRPr sz="2160"/>
            </a:lvl8pPr>
            <a:lvl9pPr marL="3950208" indent="0">
              <a:buNone/>
              <a:defRPr sz="2160"/>
            </a:lvl9pPr>
          </a:lstStyle>
          <a:p>
            <a:r>
              <a:rPr lang="en-US"/>
              <a:t>Click icon to add picture</a:t>
            </a:r>
            <a:endParaRPr lang="en-US" dirty="0"/>
          </a:p>
        </p:txBody>
      </p:sp>
      <p:sp>
        <p:nvSpPr>
          <p:cNvPr id="4" name="Text Placeholder 3"/>
          <p:cNvSpPr>
            <a:spLocks noGrp="1"/>
          </p:cNvSpPr>
          <p:nvPr>
            <p:ph type="body" sz="half" idx="2"/>
          </p:nvPr>
        </p:nvSpPr>
        <p:spPr>
          <a:xfrm>
            <a:off x="680250" y="3703320"/>
            <a:ext cx="3185215" cy="6860858"/>
          </a:xfrm>
        </p:spPr>
        <p:txBody>
          <a:bodyPr/>
          <a:lstStyle>
            <a:lvl1pPr marL="0" indent="0">
              <a:buNone/>
              <a:defRPr sz="1728"/>
            </a:lvl1pPr>
            <a:lvl2pPr marL="493776" indent="0">
              <a:buNone/>
              <a:defRPr sz="1512"/>
            </a:lvl2pPr>
            <a:lvl3pPr marL="987552" indent="0">
              <a:buNone/>
              <a:defRPr sz="1296"/>
            </a:lvl3pPr>
            <a:lvl4pPr marL="1481328" indent="0">
              <a:buNone/>
              <a:defRPr sz="1080"/>
            </a:lvl4pPr>
            <a:lvl5pPr marL="1975104" indent="0">
              <a:buNone/>
              <a:defRPr sz="1080"/>
            </a:lvl5pPr>
            <a:lvl6pPr marL="2468880" indent="0">
              <a:buNone/>
              <a:defRPr sz="1080"/>
            </a:lvl6pPr>
            <a:lvl7pPr marL="2962656" indent="0">
              <a:buNone/>
              <a:defRPr sz="1080"/>
            </a:lvl7pPr>
            <a:lvl8pPr marL="3456432" indent="0">
              <a:buNone/>
              <a:defRPr sz="1080"/>
            </a:lvl8pPr>
            <a:lvl9pPr marL="3950208" indent="0">
              <a:buNone/>
              <a:defRPr sz="1080"/>
            </a:lvl9pPr>
          </a:lstStyle>
          <a:p>
            <a:pPr lvl="0"/>
            <a:r>
              <a:rPr lang="en-US"/>
              <a:t>Click to edit Master text styles</a:t>
            </a:r>
          </a:p>
        </p:txBody>
      </p:sp>
      <p:sp>
        <p:nvSpPr>
          <p:cNvPr id="5" name="Date Placeholder 4"/>
          <p:cNvSpPr>
            <a:spLocks noGrp="1"/>
          </p:cNvSpPr>
          <p:nvPr>
            <p:ph type="dt" sz="half" idx="10"/>
          </p:nvPr>
        </p:nvSpPr>
        <p:spPr/>
        <p:txBody>
          <a:bodyPr/>
          <a:lstStyle/>
          <a:p>
            <a:fld id="{08B0D323-2CFF-4F53-A9D6-C3ECDA856822}" type="datetimeFigureOut">
              <a:rPr lang="en-US" smtClean="0"/>
              <a:t>8/20/2025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8530375-3B96-412E-9792-135763AC43BD}" type="slidenum">
              <a:rPr lang="en-US" smtClean="0"/>
              <a:t>‹Nº›</a:t>
            </a:fld>
            <a:endParaRPr lang="en-US"/>
          </a:p>
        </p:txBody>
      </p:sp>
    </p:spTree>
    <p:extLst>
      <p:ext uri="{BB962C8B-B14F-4D97-AF65-F5344CB8AC3E}">
        <p14:creationId xmlns:p14="http://schemas.microsoft.com/office/powerpoint/2010/main" val="227779301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78964" y="657228"/>
            <a:ext cx="8517910" cy="238601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78964" y="3286125"/>
            <a:ext cx="8517910" cy="783240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78964" y="11441433"/>
            <a:ext cx="2222064" cy="657225"/>
          </a:xfrm>
          <a:prstGeom prst="rect">
            <a:avLst/>
          </a:prstGeom>
        </p:spPr>
        <p:txBody>
          <a:bodyPr vert="horz" lIns="91440" tIns="45720" rIns="91440" bIns="45720" rtlCol="0" anchor="ctr"/>
          <a:lstStyle>
            <a:lvl1pPr algn="l">
              <a:defRPr sz="1296">
                <a:solidFill>
                  <a:schemeClr val="tx1">
                    <a:tint val="82000"/>
                  </a:schemeClr>
                </a:solidFill>
              </a:defRPr>
            </a:lvl1pPr>
          </a:lstStyle>
          <a:p>
            <a:fld id="{08B0D323-2CFF-4F53-A9D6-C3ECDA856822}" type="datetimeFigureOut">
              <a:rPr lang="en-US" smtClean="0"/>
              <a:t>8/20/2025</a:t>
            </a:fld>
            <a:endParaRPr lang="en-US"/>
          </a:p>
        </p:txBody>
      </p:sp>
      <p:sp>
        <p:nvSpPr>
          <p:cNvPr id="5" name="Footer Placeholder 4"/>
          <p:cNvSpPr>
            <a:spLocks noGrp="1"/>
          </p:cNvSpPr>
          <p:nvPr>
            <p:ph type="ftr" sz="quarter" idx="3"/>
          </p:nvPr>
        </p:nvSpPr>
        <p:spPr>
          <a:xfrm>
            <a:off x="3271372" y="11441433"/>
            <a:ext cx="3333095" cy="657225"/>
          </a:xfrm>
          <a:prstGeom prst="rect">
            <a:avLst/>
          </a:prstGeom>
        </p:spPr>
        <p:txBody>
          <a:bodyPr vert="horz" lIns="91440" tIns="45720" rIns="91440" bIns="45720" rtlCol="0" anchor="ctr"/>
          <a:lstStyle>
            <a:lvl1pPr algn="ctr">
              <a:defRPr sz="1296">
                <a:solidFill>
                  <a:schemeClr val="tx1">
                    <a:tint val="82000"/>
                  </a:schemeClr>
                </a:solidFill>
              </a:defRPr>
            </a:lvl1pPr>
          </a:lstStyle>
          <a:p>
            <a:endParaRPr lang="en-US"/>
          </a:p>
        </p:txBody>
      </p:sp>
      <p:sp>
        <p:nvSpPr>
          <p:cNvPr id="6" name="Slide Number Placeholder 5"/>
          <p:cNvSpPr>
            <a:spLocks noGrp="1"/>
          </p:cNvSpPr>
          <p:nvPr>
            <p:ph type="sldNum" sz="quarter" idx="4"/>
          </p:nvPr>
        </p:nvSpPr>
        <p:spPr>
          <a:xfrm>
            <a:off x="6974810" y="11441433"/>
            <a:ext cx="2222064" cy="657225"/>
          </a:xfrm>
          <a:prstGeom prst="rect">
            <a:avLst/>
          </a:prstGeom>
        </p:spPr>
        <p:txBody>
          <a:bodyPr vert="horz" lIns="91440" tIns="45720" rIns="91440" bIns="45720" rtlCol="0" anchor="ctr"/>
          <a:lstStyle>
            <a:lvl1pPr algn="r">
              <a:defRPr sz="1296">
                <a:solidFill>
                  <a:schemeClr val="tx1">
                    <a:tint val="82000"/>
                  </a:schemeClr>
                </a:solidFill>
              </a:defRPr>
            </a:lvl1pPr>
          </a:lstStyle>
          <a:p>
            <a:fld id="{08530375-3B96-412E-9792-135763AC43BD}" type="slidenum">
              <a:rPr lang="en-US" smtClean="0"/>
              <a:t>‹Nº›</a:t>
            </a:fld>
            <a:endParaRPr lang="en-US"/>
          </a:p>
        </p:txBody>
      </p:sp>
    </p:spTree>
    <p:extLst>
      <p:ext uri="{BB962C8B-B14F-4D97-AF65-F5344CB8AC3E}">
        <p14:creationId xmlns:p14="http://schemas.microsoft.com/office/powerpoint/2010/main" val="116186138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87552" rtl="0" eaLnBrk="1" latinLnBrk="0" hangingPunct="1">
        <a:lnSpc>
          <a:spcPct val="90000"/>
        </a:lnSpc>
        <a:spcBef>
          <a:spcPct val="0"/>
        </a:spcBef>
        <a:buNone/>
        <a:defRPr sz="4752" kern="1200">
          <a:solidFill>
            <a:schemeClr val="tx1"/>
          </a:solidFill>
          <a:latin typeface="+mj-lt"/>
          <a:ea typeface="+mj-ea"/>
          <a:cs typeface="+mj-cs"/>
        </a:defRPr>
      </a:lvl1pPr>
    </p:titleStyle>
    <p:bodyStyle>
      <a:lvl1pPr marL="246888" indent="-246888" algn="l" defTabSz="987552" rtl="0" eaLnBrk="1" latinLnBrk="0" hangingPunct="1">
        <a:lnSpc>
          <a:spcPct val="90000"/>
        </a:lnSpc>
        <a:spcBef>
          <a:spcPts val="1080"/>
        </a:spcBef>
        <a:buFont typeface="Arial" panose="020B0604020202020204" pitchFamily="34" charset="0"/>
        <a:buChar char="•"/>
        <a:defRPr sz="3024" kern="1200">
          <a:solidFill>
            <a:schemeClr val="tx1"/>
          </a:solidFill>
          <a:latin typeface="+mn-lt"/>
          <a:ea typeface="+mn-ea"/>
          <a:cs typeface="+mn-cs"/>
        </a:defRPr>
      </a:lvl1pPr>
      <a:lvl2pPr marL="740664" indent="-246888" algn="l" defTabSz="987552" rtl="0" eaLnBrk="1" latinLnBrk="0" hangingPunct="1">
        <a:lnSpc>
          <a:spcPct val="90000"/>
        </a:lnSpc>
        <a:spcBef>
          <a:spcPts val="540"/>
        </a:spcBef>
        <a:buFont typeface="Arial" panose="020B0604020202020204" pitchFamily="34" charset="0"/>
        <a:buChar char="•"/>
        <a:defRPr sz="2592" kern="1200">
          <a:solidFill>
            <a:schemeClr val="tx1"/>
          </a:solidFill>
          <a:latin typeface="+mn-lt"/>
          <a:ea typeface="+mn-ea"/>
          <a:cs typeface="+mn-cs"/>
        </a:defRPr>
      </a:lvl2pPr>
      <a:lvl3pPr marL="1234440" indent="-246888" algn="l" defTabSz="987552" rtl="0" eaLnBrk="1" latinLnBrk="0" hangingPunct="1">
        <a:lnSpc>
          <a:spcPct val="90000"/>
        </a:lnSpc>
        <a:spcBef>
          <a:spcPts val="540"/>
        </a:spcBef>
        <a:buFont typeface="Arial" panose="020B0604020202020204" pitchFamily="34" charset="0"/>
        <a:buChar char="•"/>
        <a:defRPr sz="2160" kern="1200">
          <a:solidFill>
            <a:schemeClr val="tx1"/>
          </a:solidFill>
          <a:latin typeface="+mn-lt"/>
          <a:ea typeface="+mn-ea"/>
          <a:cs typeface="+mn-cs"/>
        </a:defRPr>
      </a:lvl3pPr>
      <a:lvl4pPr marL="1728216" indent="-246888" algn="l" defTabSz="987552" rtl="0" eaLnBrk="1" latinLnBrk="0" hangingPunct="1">
        <a:lnSpc>
          <a:spcPct val="90000"/>
        </a:lnSpc>
        <a:spcBef>
          <a:spcPts val="540"/>
        </a:spcBef>
        <a:buFont typeface="Arial" panose="020B0604020202020204" pitchFamily="34" charset="0"/>
        <a:buChar char="•"/>
        <a:defRPr sz="1944" kern="1200">
          <a:solidFill>
            <a:schemeClr val="tx1"/>
          </a:solidFill>
          <a:latin typeface="+mn-lt"/>
          <a:ea typeface="+mn-ea"/>
          <a:cs typeface="+mn-cs"/>
        </a:defRPr>
      </a:lvl4pPr>
      <a:lvl5pPr marL="2221992" indent="-246888" algn="l" defTabSz="987552" rtl="0" eaLnBrk="1" latinLnBrk="0" hangingPunct="1">
        <a:lnSpc>
          <a:spcPct val="90000"/>
        </a:lnSpc>
        <a:spcBef>
          <a:spcPts val="540"/>
        </a:spcBef>
        <a:buFont typeface="Arial" panose="020B0604020202020204" pitchFamily="34" charset="0"/>
        <a:buChar char="•"/>
        <a:defRPr sz="1944" kern="1200">
          <a:solidFill>
            <a:schemeClr val="tx1"/>
          </a:solidFill>
          <a:latin typeface="+mn-lt"/>
          <a:ea typeface="+mn-ea"/>
          <a:cs typeface="+mn-cs"/>
        </a:defRPr>
      </a:lvl5pPr>
      <a:lvl6pPr marL="2715768" indent="-246888" algn="l" defTabSz="987552" rtl="0" eaLnBrk="1" latinLnBrk="0" hangingPunct="1">
        <a:lnSpc>
          <a:spcPct val="90000"/>
        </a:lnSpc>
        <a:spcBef>
          <a:spcPts val="540"/>
        </a:spcBef>
        <a:buFont typeface="Arial" panose="020B0604020202020204" pitchFamily="34" charset="0"/>
        <a:buChar char="•"/>
        <a:defRPr sz="1944" kern="1200">
          <a:solidFill>
            <a:schemeClr val="tx1"/>
          </a:solidFill>
          <a:latin typeface="+mn-lt"/>
          <a:ea typeface="+mn-ea"/>
          <a:cs typeface="+mn-cs"/>
        </a:defRPr>
      </a:lvl6pPr>
      <a:lvl7pPr marL="3209544" indent="-246888" algn="l" defTabSz="987552" rtl="0" eaLnBrk="1" latinLnBrk="0" hangingPunct="1">
        <a:lnSpc>
          <a:spcPct val="90000"/>
        </a:lnSpc>
        <a:spcBef>
          <a:spcPts val="540"/>
        </a:spcBef>
        <a:buFont typeface="Arial" panose="020B0604020202020204" pitchFamily="34" charset="0"/>
        <a:buChar char="•"/>
        <a:defRPr sz="1944" kern="1200">
          <a:solidFill>
            <a:schemeClr val="tx1"/>
          </a:solidFill>
          <a:latin typeface="+mn-lt"/>
          <a:ea typeface="+mn-ea"/>
          <a:cs typeface="+mn-cs"/>
        </a:defRPr>
      </a:lvl7pPr>
      <a:lvl8pPr marL="3703320" indent="-246888" algn="l" defTabSz="987552" rtl="0" eaLnBrk="1" latinLnBrk="0" hangingPunct="1">
        <a:lnSpc>
          <a:spcPct val="90000"/>
        </a:lnSpc>
        <a:spcBef>
          <a:spcPts val="540"/>
        </a:spcBef>
        <a:buFont typeface="Arial" panose="020B0604020202020204" pitchFamily="34" charset="0"/>
        <a:buChar char="•"/>
        <a:defRPr sz="1944" kern="1200">
          <a:solidFill>
            <a:schemeClr val="tx1"/>
          </a:solidFill>
          <a:latin typeface="+mn-lt"/>
          <a:ea typeface="+mn-ea"/>
          <a:cs typeface="+mn-cs"/>
        </a:defRPr>
      </a:lvl8pPr>
      <a:lvl9pPr marL="4197096" indent="-246888" algn="l" defTabSz="987552" rtl="0" eaLnBrk="1" latinLnBrk="0" hangingPunct="1">
        <a:lnSpc>
          <a:spcPct val="90000"/>
        </a:lnSpc>
        <a:spcBef>
          <a:spcPts val="540"/>
        </a:spcBef>
        <a:buFont typeface="Arial" panose="020B0604020202020204" pitchFamily="34" charset="0"/>
        <a:buChar char="•"/>
        <a:defRPr sz="1944" kern="1200">
          <a:solidFill>
            <a:schemeClr val="tx1"/>
          </a:solidFill>
          <a:latin typeface="+mn-lt"/>
          <a:ea typeface="+mn-ea"/>
          <a:cs typeface="+mn-cs"/>
        </a:defRPr>
      </a:lvl9pPr>
    </p:bodyStyle>
    <p:otherStyle>
      <a:defPPr>
        <a:defRPr lang="en-US"/>
      </a:defPPr>
      <a:lvl1pPr marL="0" algn="l" defTabSz="987552" rtl="0" eaLnBrk="1" latinLnBrk="0" hangingPunct="1">
        <a:defRPr sz="1944" kern="1200">
          <a:solidFill>
            <a:schemeClr val="tx1"/>
          </a:solidFill>
          <a:latin typeface="+mn-lt"/>
          <a:ea typeface="+mn-ea"/>
          <a:cs typeface="+mn-cs"/>
        </a:defRPr>
      </a:lvl1pPr>
      <a:lvl2pPr marL="493776" algn="l" defTabSz="987552" rtl="0" eaLnBrk="1" latinLnBrk="0" hangingPunct="1">
        <a:defRPr sz="1944" kern="1200">
          <a:solidFill>
            <a:schemeClr val="tx1"/>
          </a:solidFill>
          <a:latin typeface="+mn-lt"/>
          <a:ea typeface="+mn-ea"/>
          <a:cs typeface="+mn-cs"/>
        </a:defRPr>
      </a:lvl2pPr>
      <a:lvl3pPr marL="987552" algn="l" defTabSz="987552" rtl="0" eaLnBrk="1" latinLnBrk="0" hangingPunct="1">
        <a:defRPr sz="1944" kern="1200">
          <a:solidFill>
            <a:schemeClr val="tx1"/>
          </a:solidFill>
          <a:latin typeface="+mn-lt"/>
          <a:ea typeface="+mn-ea"/>
          <a:cs typeface="+mn-cs"/>
        </a:defRPr>
      </a:lvl3pPr>
      <a:lvl4pPr marL="1481328" algn="l" defTabSz="987552" rtl="0" eaLnBrk="1" latinLnBrk="0" hangingPunct="1">
        <a:defRPr sz="1944" kern="1200">
          <a:solidFill>
            <a:schemeClr val="tx1"/>
          </a:solidFill>
          <a:latin typeface="+mn-lt"/>
          <a:ea typeface="+mn-ea"/>
          <a:cs typeface="+mn-cs"/>
        </a:defRPr>
      </a:lvl4pPr>
      <a:lvl5pPr marL="1975104" algn="l" defTabSz="987552" rtl="0" eaLnBrk="1" latinLnBrk="0" hangingPunct="1">
        <a:defRPr sz="1944" kern="1200">
          <a:solidFill>
            <a:schemeClr val="tx1"/>
          </a:solidFill>
          <a:latin typeface="+mn-lt"/>
          <a:ea typeface="+mn-ea"/>
          <a:cs typeface="+mn-cs"/>
        </a:defRPr>
      </a:lvl5pPr>
      <a:lvl6pPr marL="2468880" algn="l" defTabSz="987552" rtl="0" eaLnBrk="1" latinLnBrk="0" hangingPunct="1">
        <a:defRPr sz="1944" kern="1200">
          <a:solidFill>
            <a:schemeClr val="tx1"/>
          </a:solidFill>
          <a:latin typeface="+mn-lt"/>
          <a:ea typeface="+mn-ea"/>
          <a:cs typeface="+mn-cs"/>
        </a:defRPr>
      </a:lvl6pPr>
      <a:lvl7pPr marL="2962656" algn="l" defTabSz="987552" rtl="0" eaLnBrk="1" latinLnBrk="0" hangingPunct="1">
        <a:defRPr sz="1944" kern="1200">
          <a:solidFill>
            <a:schemeClr val="tx1"/>
          </a:solidFill>
          <a:latin typeface="+mn-lt"/>
          <a:ea typeface="+mn-ea"/>
          <a:cs typeface="+mn-cs"/>
        </a:defRPr>
      </a:lvl7pPr>
      <a:lvl8pPr marL="3456432" algn="l" defTabSz="987552" rtl="0" eaLnBrk="1" latinLnBrk="0" hangingPunct="1">
        <a:defRPr sz="1944" kern="1200">
          <a:solidFill>
            <a:schemeClr val="tx1"/>
          </a:solidFill>
          <a:latin typeface="+mn-lt"/>
          <a:ea typeface="+mn-ea"/>
          <a:cs typeface="+mn-cs"/>
        </a:defRPr>
      </a:lvl8pPr>
      <a:lvl9pPr marL="3950208" algn="l" defTabSz="987552" rtl="0" eaLnBrk="1" latinLnBrk="0" hangingPunct="1">
        <a:defRPr sz="1944"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4" descr="A purple rectangular object with a logo&#10;&#10;AI-generated content may be incorrect.">
            <a:extLst>
              <a:ext uri="{FF2B5EF4-FFF2-40B4-BE49-F238E27FC236}">
                <a16:creationId xmlns:a16="http://schemas.microsoft.com/office/drawing/2014/main" id="{6626D9E3-BE76-7CE1-ADA9-7284C2CA57A9}"/>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451" y="0"/>
            <a:ext cx="9874935" cy="12344400"/>
          </a:xfrm>
          <a:prstGeom prst="rect">
            <a:avLst/>
          </a:prstGeom>
        </p:spPr>
      </p:pic>
      <p:sp>
        <p:nvSpPr>
          <p:cNvPr id="8" name="TextBox 7">
            <a:extLst>
              <a:ext uri="{FF2B5EF4-FFF2-40B4-BE49-F238E27FC236}">
                <a16:creationId xmlns:a16="http://schemas.microsoft.com/office/drawing/2014/main" id="{457F3949-A0A2-0DC7-FDB0-05808F634D39}"/>
              </a:ext>
            </a:extLst>
          </p:cNvPr>
          <p:cNvSpPr txBox="1"/>
          <p:nvPr/>
        </p:nvSpPr>
        <p:spPr>
          <a:xfrm>
            <a:off x="711200" y="1732700"/>
            <a:ext cx="4833257" cy="7848302"/>
          </a:xfrm>
          <a:prstGeom prst="rect">
            <a:avLst/>
          </a:prstGeom>
          <a:noFill/>
        </p:spPr>
        <p:txBody>
          <a:bodyPr wrap="square" rtlCol="0">
            <a:spAutoFit/>
          </a:bodyPr>
          <a:lstStyle/>
          <a:p>
            <a:r>
              <a:rPr lang="en-US" sz="2800" dirty="0">
                <a:solidFill>
                  <a:schemeClr val="bg1"/>
                </a:solidFill>
                <a:latin typeface="Lato" panose="020F0502020204030203" pitchFamily="34" charset="0"/>
                <a:ea typeface="Lato" panose="020F0502020204030203" pitchFamily="34" charset="0"/>
                <a:cs typeface="Lato" panose="020F0502020204030203" pitchFamily="34" charset="0"/>
              </a:rPr>
              <a:t>“Quote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a:t>
            </a:r>
          </a:p>
        </p:txBody>
      </p:sp>
      <p:sp>
        <p:nvSpPr>
          <p:cNvPr id="11" name="Oval 10">
            <a:extLst>
              <a:ext uri="{FF2B5EF4-FFF2-40B4-BE49-F238E27FC236}">
                <a16:creationId xmlns:a16="http://schemas.microsoft.com/office/drawing/2014/main" id="{2C6A67F4-5AE8-2638-5612-A7C2224F09FB}"/>
              </a:ext>
            </a:extLst>
          </p:cNvPr>
          <p:cNvSpPr/>
          <p:nvPr/>
        </p:nvSpPr>
        <p:spPr>
          <a:xfrm>
            <a:off x="7358743" y="2104572"/>
            <a:ext cx="1805895" cy="1805895"/>
          </a:xfrm>
          <a:prstGeom prst="ellips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dirty="0"/>
              <a:t>Insert logo here</a:t>
            </a:r>
          </a:p>
        </p:txBody>
      </p:sp>
      <p:grpSp>
        <p:nvGrpSpPr>
          <p:cNvPr id="2" name="Group 3">
            <a:extLst>
              <a:ext uri="{FF2B5EF4-FFF2-40B4-BE49-F238E27FC236}">
                <a16:creationId xmlns:a16="http://schemas.microsoft.com/office/drawing/2014/main" id="{8D13F463-B3DA-ADEE-B080-4A2A6ADDFD8D}"/>
              </a:ext>
            </a:extLst>
          </p:cNvPr>
          <p:cNvGrpSpPr>
            <a:grpSpLocks noChangeAspect="1"/>
          </p:cNvGrpSpPr>
          <p:nvPr/>
        </p:nvGrpSpPr>
        <p:grpSpPr>
          <a:xfrm>
            <a:off x="4937919" y="9038836"/>
            <a:ext cx="1775962" cy="1775955"/>
            <a:chOff x="0" y="0"/>
            <a:chExt cx="6350000" cy="6349975"/>
          </a:xfrm>
        </p:grpSpPr>
        <p:sp>
          <p:nvSpPr>
            <p:cNvPr id="3" name="Freeform 4">
              <a:extLst>
                <a:ext uri="{FF2B5EF4-FFF2-40B4-BE49-F238E27FC236}">
                  <a16:creationId xmlns:a16="http://schemas.microsoft.com/office/drawing/2014/main" id="{472F7685-82CC-9138-BFDF-BCE0E745B2ED}"/>
                </a:ext>
              </a:extLst>
            </p:cNvPr>
            <p:cNvSpPr/>
            <p:nvPr/>
          </p:nvSpPr>
          <p:spPr>
            <a:xfrm>
              <a:off x="0" y="0"/>
              <a:ext cx="6350000" cy="6349974"/>
            </a:xfrm>
            <a:custGeom>
              <a:avLst/>
              <a:gdLst/>
              <a:ahLst/>
              <a:cxnLst/>
              <a:rect l="l" t="t" r="r" b="b"/>
              <a:pathLst>
                <a:path w="6350000" h="6349974">
                  <a:moveTo>
                    <a:pt x="6350000" y="3175025"/>
                  </a:moveTo>
                  <a:cubicBezTo>
                    <a:pt x="6350000" y="4928451"/>
                    <a:pt x="4928476" y="6349974"/>
                    <a:pt x="3175000" y="6349974"/>
                  </a:cubicBezTo>
                  <a:cubicBezTo>
                    <a:pt x="1421498" y="6349974"/>
                    <a:pt x="0" y="4928451"/>
                    <a:pt x="0" y="3175025"/>
                  </a:cubicBezTo>
                  <a:cubicBezTo>
                    <a:pt x="0" y="1421511"/>
                    <a:pt x="1421498" y="0"/>
                    <a:pt x="3175000" y="0"/>
                  </a:cubicBezTo>
                  <a:cubicBezTo>
                    <a:pt x="4928501" y="0"/>
                    <a:pt x="6350000" y="1421511"/>
                    <a:pt x="6350000" y="3175025"/>
                  </a:cubicBezTo>
                  <a:close/>
                </a:path>
              </a:pathLst>
            </a:custGeom>
            <a:solidFill>
              <a:srgbClr val="000000">
                <a:alpha val="0"/>
              </a:srgbClr>
            </a:solidFill>
            <a:ln w="12700">
              <a:solidFill>
                <a:schemeClr val="bg1"/>
              </a:solidFill>
            </a:ln>
          </p:spPr>
          <p:txBody>
            <a:bodyPr/>
            <a:lstStyle/>
            <a:p>
              <a:endParaRPr lang="es-ES"/>
            </a:p>
          </p:txBody>
        </p:sp>
      </p:grpSp>
      <p:sp>
        <p:nvSpPr>
          <p:cNvPr id="4" name="TextBox 6">
            <a:extLst>
              <a:ext uri="{FF2B5EF4-FFF2-40B4-BE49-F238E27FC236}">
                <a16:creationId xmlns:a16="http://schemas.microsoft.com/office/drawing/2014/main" id="{5D675743-B54C-4565-23E0-96042C06F09C}"/>
              </a:ext>
            </a:extLst>
          </p:cNvPr>
          <p:cNvSpPr txBox="1"/>
          <p:nvPr/>
        </p:nvSpPr>
        <p:spPr>
          <a:xfrm>
            <a:off x="1637871" y="11028652"/>
            <a:ext cx="4813729" cy="789410"/>
          </a:xfrm>
          <a:prstGeom prst="rect">
            <a:avLst/>
          </a:prstGeom>
        </p:spPr>
        <p:txBody>
          <a:bodyPr lIns="0" tIns="0" rIns="0" bIns="0" rtlCol="0" anchor="t">
            <a:spAutoFit/>
          </a:bodyPr>
          <a:lstStyle/>
          <a:p>
            <a:pPr algn="r">
              <a:lnSpc>
                <a:spcPts val="3214"/>
              </a:lnSpc>
            </a:pPr>
            <a:r>
              <a:rPr lang="en-US" sz="2295">
                <a:solidFill>
                  <a:srgbClr val="EAD54E"/>
                </a:solidFill>
                <a:latin typeface="Kumbh Sans"/>
                <a:ea typeface="Kumbh Sans"/>
                <a:cs typeface="Kumbh Sans"/>
                <a:sym typeface="Kumbh Sans"/>
              </a:rPr>
              <a:t>NAME SURNAME </a:t>
            </a:r>
          </a:p>
          <a:p>
            <a:pPr algn="r">
              <a:lnSpc>
                <a:spcPts val="3214"/>
              </a:lnSpc>
            </a:pPr>
            <a:r>
              <a:rPr lang="en-US" sz="2295">
                <a:solidFill>
                  <a:srgbClr val="EAD54E"/>
                </a:solidFill>
                <a:latin typeface="Kumbh Sans"/>
                <a:ea typeface="Kumbh Sans"/>
                <a:cs typeface="Kumbh Sans"/>
                <a:sym typeface="Kumbh Sans"/>
              </a:rPr>
              <a:t>Role</a:t>
            </a:r>
          </a:p>
        </p:txBody>
      </p:sp>
      <p:grpSp>
        <p:nvGrpSpPr>
          <p:cNvPr id="6" name="Group 7">
            <a:extLst>
              <a:ext uri="{FF2B5EF4-FFF2-40B4-BE49-F238E27FC236}">
                <a16:creationId xmlns:a16="http://schemas.microsoft.com/office/drawing/2014/main" id="{24E538F1-2B26-18B8-1073-4065AC2EE6DE}"/>
              </a:ext>
            </a:extLst>
          </p:cNvPr>
          <p:cNvGrpSpPr/>
          <p:nvPr/>
        </p:nvGrpSpPr>
        <p:grpSpPr>
          <a:xfrm>
            <a:off x="3423655" y="11130269"/>
            <a:ext cx="366547" cy="259758"/>
            <a:chOff x="0" y="0"/>
            <a:chExt cx="806450" cy="571500"/>
          </a:xfrm>
        </p:grpSpPr>
        <p:sp>
          <p:nvSpPr>
            <p:cNvPr id="7" name="Freeform 8">
              <a:extLst>
                <a:ext uri="{FF2B5EF4-FFF2-40B4-BE49-F238E27FC236}">
                  <a16:creationId xmlns:a16="http://schemas.microsoft.com/office/drawing/2014/main" id="{65512310-AA98-3AF4-E65B-EBBF64D57DD8}"/>
                </a:ext>
              </a:extLst>
            </p:cNvPr>
            <p:cNvSpPr/>
            <p:nvPr/>
          </p:nvSpPr>
          <p:spPr>
            <a:xfrm>
              <a:off x="0" y="255270"/>
              <a:ext cx="806450" cy="69850"/>
            </a:xfrm>
            <a:custGeom>
              <a:avLst/>
              <a:gdLst/>
              <a:ahLst/>
              <a:cxnLst/>
              <a:rect l="l" t="t" r="r" b="b"/>
              <a:pathLst>
                <a:path w="806450" h="69850">
                  <a:moveTo>
                    <a:pt x="515620" y="0"/>
                  </a:moveTo>
                  <a:lnTo>
                    <a:pt x="0" y="0"/>
                  </a:lnTo>
                  <a:lnTo>
                    <a:pt x="0" y="69850"/>
                  </a:lnTo>
                  <a:lnTo>
                    <a:pt x="806450" y="69850"/>
                  </a:lnTo>
                  <a:lnTo>
                    <a:pt x="806450" y="0"/>
                  </a:lnTo>
                  <a:close/>
                </a:path>
              </a:pathLst>
            </a:custGeom>
            <a:solidFill>
              <a:srgbClr val="EAD54E"/>
            </a:solidFill>
          </p:spPr>
          <p:txBody>
            <a:bodyPr/>
            <a:lstStyle/>
            <a:p>
              <a:endParaRPr lang="es-ES"/>
            </a:p>
          </p:txBody>
        </p:sp>
      </p:grpSp>
      <p:sp>
        <p:nvSpPr>
          <p:cNvPr id="9" name="CuadroTexto 8">
            <a:extLst>
              <a:ext uri="{FF2B5EF4-FFF2-40B4-BE49-F238E27FC236}">
                <a16:creationId xmlns:a16="http://schemas.microsoft.com/office/drawing/2014/main" id="{905A2DB4-6C0F-93F7-51B0-3B97411086EE}"/>
              </a:ext>
            </a:extLst>
          </p:cNvPr>
          <p:cNvSpPr txBox="1"/>
          <p:nvPr/>
        </p:nvSpPr>
        <p:spPr>
          <a:xfrm>
            <a:off x="5323629" y="9326648"/>
            <a:ext cx="990600" cy="1200329"/>
          </a:xfrm>
          <a:prstGeom prst="rect">
            <a:avLst/>
          </a:prstGeom>
          <a:noFill/>
        </p:spPr>
        <p:txBody>
          <a:bodyPr wrap="square" rtlCol="0">
            <a:spAutoFit/>
          </a:bodyPr>
          <a:lstStyle/>
          <a:p>
            <a:pPr algn="ctr"/>
            <a:r>
              <a:rPr lang="en-GB" noProof="0" dirty="0">
                <a:solidFill>
                  <a:schemeClr val="bg1"/>
                </a:solidFill>
              </a:rPr>
              <a:t>Add speaker picture here</a:t>
            </a:r>
          </a:p>
        </p:txBody>
      </p:sp>
    </p:spTree>
    <p:extLst>
      <p:ext uri="{BB962C8B-B14F-4D97-AF65-F5344CB8AC3E}">
        <p14:creationId xmlns:p14="http://schemas.microsoft.com/office/powerpoint/2010/main" val="64458978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descr="A purple square with white text&#10;&#10;AI-generated content may be incorrect.">
            <a:extLst>
              <a:ext uri="{FF2B5EF4-FFF2-40B4-BE49-F238E27FC236}">
                <a16:creationId xmlns:a16="http://schemas.microsoft.com/office/drawing/2014/main" id="{75A4D528-F67C-6EF4-A838-58519EFD8FE7}"/>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903" y="0"/>
            <a:ext cx="9874935" cy="12344400"/>
          </a:xfrm>
          <a:prstGeom prst="rect">
            <a:avLst/>
          </a:prstGeom>
        </p:spPr>
      </p:pic>
      <p:sp>
        <p:nvSpPr>
          <p:cNvPr id="5" name="TextBox 4">
            <a:extLst>
              <a:ext uri="{FF2B5EF4-FFF2-40B4-BE49-F238E27FC236}">
                <a16:creationId xmlns:a16="http://schemas.microsoft.com/office/drawing/2014/main" id="{C90FDF0E-3F54-30B2-9593-769F8223F755}"/>
              </a:ext>
            </a:extLst>
          </p:cNvPr>
          <p:cNvSpPr txBox="1"/>
          <p:nvPr/>
        </p:nvSpPr>
        <p:spPr>
          <a:xfrm>
            <a:off x="2506134" y="2157914"/>
            <a:ext cx="6474178" cy="6986528"/>
          </a:xfrm>
          <a:prstGeom prst="rect">
            <a:avLst/>
          </a:prstGeom>
          <a:noFill/>
        </p:spPr>
        <p:txBody>
          <a:bodyPr wrap="square" rtlCol="0">
            <a:spAutoFit/>
          </a:bodyPr>
          <a:lstStyle/>
          <a:p>
            <a:r>
              <a:rPr lang="en-US" sz="2800" dirty="0">
                <a:solidFill>
                  <a:schemeClr val="bg1"/>
                </a:solidFill>
                <a:latin typeface="Lato" panose="020F0502020204030203" pitchFamily="34" charset="0"/>
                <a:ea typeface="Lato" panose="020F0502020204030203" pitchFamily="34" charset="0"/>
                <a:cs typeface="Lato" panose="020F0502020204030203" pitchFamily="34" charset="0"/>
              </a:rPr>
              <a:t>“Quote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quote here” </a:t>
            </a:r>
          </a:p>
          <a:p>
            <a:endParaRPr lang="en-US" sz="28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grpSp>
        <p:nvGrpSpPr>
          <p:cNvPr id="16" name="Group 3">
            <a:extLst>
              <a:ext uri="{FF2B5EF4-FFF2-40B4-BE49-F238E27FC236}">
                <a16:creationId xmlns:a16="http://schemas.microsoft.com/office/drawing/2014/main" id="{D156237E-FCD3-EF47-A12F-DD36C4449C5F}"/>
              </a:ext>
            </a:extLst>
          </p:cNvPr>
          <p:cNvGrpSpPr>
            <a:grpSpLocks noChangeAspect="1"/>
          </p:cNvGrpSpPr>
          <p:nvPr/>
        </p:nvGrpSpPr>
        <p:grpSpPr>
          <a:xfrm>
            <a:off x="485916" y="1396258"/>
            <a:ext cx="1775962" cy="1775955"/>
            <a:chOff x="0" y="0"/>
            <a:chExt cx="6350000" cy="6349975"/>
          </a:xfrm>
        </p:grpSpPr>
        <p:sp>
          <p:nvSpPr>
            <p:cNvPr id="17" name="Freeform 4">
              <a:extLst>
                <a:ext uri="{FF2B5EF4-FFF2-40B4-BE49-F238E27FC236}">
                  <a16:creationId xmlns:a16="http://schemas.microsoft.com/office/drawing/2014/main" id="{03A27E6E-2570-772C-C4D8-A7FA5BF71530}"/>
                </a:ext>
              </a:extLst>
            </p:cNvPr>
            <p:cNvSpPr/>
            <p:nvPr/>
          </p:nvSpPr>
          <p:spPr>
            <a:xfrm>
              <a:off x="0" y="0"/>
              <a:ext cx="6350000" cy="6349974"/>
            </a:xfrm>
            <a:custGeom>
              <a:avLst/>
              <a:gdLst/>
              <a:ahLst/>
              <a:cxnLst/>
              <a:rect l="l" t="t" r="r" b="b"/>
              <a:pathLst>
                <a:path w="6350000" h="6349974">
                  <a:moveTo>
                    <a:pt x="6350000" y="3175025"/>
                  </a:moveTo>
                  <a:cubicBezTo>
                    <a:pt x="6350000" y="4928451"/>
                    <a:pt x="4928476" y="6349974"/>
                    <a:pt x="3175000" y="6349974"/>
                  </a:cubicBezTo>
                  <a:cubicBezTo>
                    <a:pt x="1421498" y="6349974"/>
                    <a:pt x="0" y="4928451"/>
                    <a:pt x="0" y="3175025"/>
                  </a:cubicBezTo>
                  <a:cubicBezTo>
                    <a:pt x="0" y="1421511"/>
                    <a:pt x="1421498" y="0"/>
                    <a:pt x="3175000" y="0"/>
                  </a:cubicBezTo>
                  <a:cubicBezTo>
                    <a:pt x="4928501" y="0"/>
                    <a:pt x="6350000" y="1421511"/>
                    <a:pt x="6350000" y="3175025"/>
                  </a:cubicBezTo>
                  <a:close/>
                </a:path>
              </a:pathLst>
            </a:custGeom>
            <a:solidFill>
              <a:srgbClr val="000000">
                <a:alpha val="0"/>
              </a:srgbClr>
            </a:solidFill>
            <a:ln w="12700">
              <a:solidFill>
                <a:schemeClr val="bg1"/>
              </a:solidFill>
            </a:ln>
          </p:spPr>
          <p:txBody>
            <a:bodyPr/>
            <a:lstStyle/>
            <a:p>
              <a:endParaRPr lang="es-ES"/>
            </a:p>
          </p:txBody>
        </p:sp>
      </p:grpSp>
      <p:sp>
        <p:nvSpPr>
          <p:cNvPr id="18" name="TextBox 6">
            <a:extLst>
              <a:ext uri="{FF2B5EF4-FFF2-40B4-BE49-F238E27FC236}">
                <a16:creationId xmlns:a16="http://schemas.microsoft.com/office/drawing/2014/main" id="{6FCDE1E5-7964-8474-1BB7-CEC696246BB6}"/>
              </a:ext>
            </a:extLst>
          </p:cNvPr>
          <p:cNvSpPr txBox="1"/>
          <p:nvPr/>
        </p:nvSpPr>
        <p:spPr>
          <a:xfrm>
            <a:off x="4166582" y="8895052"/>
            <a:ext cx="4813729" cy="789410"/>
          </a:xfrm>
          <a:prstGeom prst="rect">
            <a:avLst/>
          </a:prstGeom>
        </p:spPr>
        <p:txBody>
          <a:bodyPr lIns="0" tIns="0" rIns="0" bIns="0" rtlCol="0" anchor="t">
            <a:spAutoFit/>
          </a:bodyPr>
          <a:lstStyle/>
          <a:p>
            <a:pPr algn="r">
              <a:lnSpc>
                <a:spcPts val="3214"/>
              </a:lnSpc>
            </a:pPr>
            <a:r>
              <a:rPr lang="en-US" sz="2295">
                <a:solidFill>
                  <a:srgbClr val="EAD54E"/>
                </a:solidFill>
                <a:latin typeface="Kumbh Sans"/>
                <a:ea typeface="Kumbh Sans"/>
                <a:cs typeface="Kumbh Sans"/>
                <a:sym typeface="Kumbh Sans"/>
              </a:rPr>
              <a:t>NAME SURNAME </a:t>
            </a:r>
          </a:p>
          <a:p>
            <a:pPr algn="r">
              <a:lnSpc>
                <a:spcPts val="3214"/>
              </a:lnSpc>
            </a:pPr>
            <a:r>
              <a:rPr lang="en-US" sz="2295">
                <a:solidFill>
                  <a:srgbClr val="EAD54E"/>
                </a:solidFill>
                <a:latin typeface="Kumbh Sans"/>
                <a:ea typeface="Kumbh Sans"/>
                <a:cs typeface="Kumbh Sans"/>
                <a:sym typeface="Kumbh Sans"/>
              </a:rPr>
              <a:t>Role</a:t>
            </a:r>
          </a:p>
        </p:txBody>
      </p:sp>
      <p:grpSp>
        <p:nvGrpSpPr>
          <p:cNvPr id="19" name="Group 7">
            <a:extLst>
              <a:ext uri="{FF2B5EF4-FFF2-40B4-BE49-F238E27FC236}">
                <a16:creationId xmlns:a16="http://schemas.microsoft.com/office/drawing/2014/main" id="{05B68363-9D1E-5EBC-2EB5-D8BF2FBDDE80}"/>
              </a:ext>
            </a:extLst>
          </p:cNvPr>
          <p:cNvGrpSpPr/>
          <p:nvPr/>
        </p:nvGrpSpPr>
        <p:grpSpPr>
          <a:xfrm>
            <a:off x="5952366" y="8996669"/>
            <a:ext cx="366547" cy="259758"/>
            <a:chOff x="0" y="0"/>
            <a:chExt cx="806450" cy="571500"/>
          </a:xfrm>
        </p:grpSpPr>
        <p:sp>
          <p:nvSpPr>
            <p:cNvPr id="20" name="Freeform 8">
              <a:extLst>
                <a:ext uri="{FF2B5EF4-FFF2-40B4-BE49-F238E27FC236}">
                  <a16:creationId xmlns:a16="http://schemas.microsoft.com/office/drawing/2014/main" id="{1924C4A2-86BD-C933-6375-A6090974F537}"/>
                </a:ext>
              </a:extLst>
            </p:cNvPr>
            <p:cNvSpPr/>
            <p:nvPr/>
          </p:nvSpPr>
          <p:spPr>
            <a:xfrm>
              <a:off x="0" y="255270"/>
              <a:ext cx="806450" cy="69850"/>
            </a:xfrm>
            <a:custGeom>
              <a:avLst/>
              <a:gdLst/>
              <a:ahLst/>
              <a:cxnLst/>
              <a:rect l="l" t="t" r="r" b="b"/>
              <a:pathLst>
                <a:path w="806450" h="69850">
                  <a:moveTo>
                    <a:pt x="515620" y="0"/>
                  </a:moveTo>
                  <a:lnTo>
                    <a:pt x="0" y="0"/>
                  </a:lnTo>
                  <a:lnTo>
                    <a:pt x="0" y="69850"/>
                  </a:lnTo>
                  <a:lnTo>
                    <a:pt x="806450" y="69850"/>
                  </a:lnTo>
                  <a:lnTo>
                    <a:pt x="806450" y="0"/>
                  </a:lnTo>
                  <a:close/>
                </a:path>
              </a:pathLst>
            </a:custGeom>
            <a:solidFill>
              <a:srgbClr val="EAD54E"/>
            </a:solidFill>
          </p:spPr>
          <p:txBody>
            <a:bodyPr/>
            <a:lstStyle/>
            <a:p>
              <a:endParaRPr lang="es-ES"/>
            </a:p>
          </p:txBody>
        </p:sp>
      </p:grpSp>
      <p:sp>
        <p:nvSpPr>
          <p:cNvPr id="21" name="CuadroTexto 20">
            <a:extLst>
              <a:ext uri="{FF2B5EF4-FFF2-40B4-BE49-F238E27FC236}">
                <a16:creationId xmlns:a16="http://schemas.microsoft.com/office/drawing/2014/main" id="{39281CDC-41BD-F600-A598-38BD804610CD}"/>
              </a:ext>
            </a:extLst>
          </p:cNvPr>
          <p:cNvSpPr txBox="1"/>
          <p:nvPr/>
        </p:nvSpPr>
        <p:spPr>
          <a:xfrm>
            <a:off x="871626" y="1684070"/>
            <a:ext cx="990600" cy="1200329"/>
          </a:xfrm>
          <a:prstGeom prst="rect">
            <a:avLst/>
          </a:prstGeom>
          <a:noFill/>
        </p:spPr>
        <p:txBody>
          <a:bodyPr wrap="square" rtlCol="0">
            <a:spAutoFit/>
          </a:bodyPr>
          <a:lstStyle/>
          <a:p>
            <a:pPr algn="ctr"/>
            <a:r>
              <a:rPr lang="en-GB" noProof="0" dirty="0">
                <a:solidFill>
                  <a:schemeClr val="bg1"/>
                </a:solidFill>
              </a:rPr>
              <a:t>Add speaker picture here</a:t>
            </a:r>
          </a:p>
        </p:txBody>
      </p:sp>
    </p:spTree>
    <p:extLst>
      <p:ext uri="{BB962C8B-B14F-4D97-AF65-F5344CB8AC3E}">
        <p14:creationId xmlns:p14="http://schemas.microsoft.com/office/powerpoint/2010/main" val="2245768472"/>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197</Words>
  <Application>Microsoft Office PowerPoint</Application>
  <PresentationFormat>Personalizado</PresentationFormat>
  <Paragraphs>9</Paragraphs>
  <Slides>2</Slides>
  <Notes>0</Notes>
  <HiddenSlides>0</HiddenSlides>
  <MMClips>0</MMClips>
  <ScaleCrop>false</ScaleCrop>
  <HeadingPairs>
    <vt:vector size="6" baseType="variant">
      <vt:variant>
        <vt:lpstr>Fuentes usadas</vt:lpstr>
      </vt:variant>
      <vt:variant>
        <vt:i4>5</vt:i4>
      </vt:variant>
      <vt:variant>
        <vt:lpstr>Tema</vt:lpstr>
      </vt:variant>
      <vt:variant>
        <vt:i4>1</vt:i4>
      </vt:variant>
      <vt:variant>
        <vt:lpstr>Títulos de diapositiva</vt:lpstr>
      </vt:variant>
      <vt:variant>
        <vt:i4>2</vt:i4>
      </vt:variant>
    </vt:vector>
  </HeadingPairs>
  <TitlesOfParts>
    <vt:vector size="8" baseType="lpstr">
      <vt:lpstr>Aptos</vt:lpstr>
      <vt:lpstr>Aptos Display</vt:lpstr>
      <vt:lpstr>Arial</vt:lpstr>
      <vt:lpstr>Kumbh Sans</vt:lpstr>
      <vt:lpstr>Lato</vt:lpstr>
      <vt:lpstr>Office Theme</vt:lpstr>
      <vt:lpstr>Presentación de PowerPoint</vt:lpstr>
      <vt:lpstr>Presentación de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Adam Davenport</dc:creator>
  <cp:lastModifiedBy>Ana Vallejo</cp:lastModifiedBy>
  <cp:revision>2</cp:revision>
  <dcterms:created xsi:type="dcterms:W3CDTF">2025-08-19T10:59:37Z</dcterms:created>
  <dcterms:modified xsi:type="dcterms:W3CDTF">2025-08-20T14:16:33Z</dcterms:modified>
</cp:coreProperties>
</file>

<file path=docProps/thumbnail.jpeg>
</file>